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91" r:id="rId3"/>
  </p:sldIdLst>
  <p:sldSz cx="5759450" cy="253746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 autoAdjust="0"/>
    <p:restoredTop sz="94660"/>
  </p:normalViewPr>
  <p:slideViewPr>
    <p:cSldViewPr snapToGrid="0">
      <p:cViewPr varScale="1">
        <p:scale>
          <a:sx n="227" d="100"/>
          <a:sy n="227" d="100"/>
        </p:scale>
        <p:origin x="5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24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72957" y="1143000"/>
            <a:ext cx="700391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0069" y="415363"/>
            <a:ext cx="4320413" cy="883600"/>
          </a:xfrm>
        </p:spPr>
        <p:txBody>
          <a:bodyPr anchor="b"/>
          <a:lstStyle>
            <a:lvl1pPr algn="ctr">
              <a:defRPr sz="222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20069" y="1333038"/>
            <a:ext cx="4320413" cy="612762"/>
          </a:xfrm>
        </p:spPr>
        <p:txBody>
          <a:bodyPr/>
          <a:lstStyle>
            <a:lvl1pPr marL="0" indent="0" algn="ctr">
              <a:buNone/>
              <a:defRPr sz="885"/>
            </a:lvl1pPr>
            <a:lvl2pPr marL="169545" indent="0" algn="ctr">
              <a:buNone/>
              <a:defRPr sz="740"/>
            </a:lvl2pPr>
            <a:lvl3pPr marL="338455" indent="0" algn="ctr">
              <a:buNone/>
              <a:defRPr sz="665"/>
            </a:lvl3pPr>
            <a:lvl4pPr marL="508000" indent="0" algn="ctr">
              <a:buNone/>
              <a:defRPr sz="595"/>
            </a:lvl4pPr>
            <a:lvl5pPr marL="676910" indent="0" algn="ctr">
              <a:buNone/>
              <a:defRPr sz="595"/>
            </a:lvl5pPr>
            <a:lvl6pPr marL="846455" indent="0" algn="ctr">
              <a:buNone/>
              <a:defRPr sz="595"/>
            </a:lvl6pPr>
            <a:lvl7pPr marL="1015365" indent="0" algn="ctr">
              <a:buNone/>
              <a:defRPr sz="595"/>
            </a:lvl7pPr>
            <a:lvl8pPr marL="1184275" indent="0" algn="ctr">
              <a:buNone/>
              <a:defRPr sz="595"/>
            </a:lvl8pPr>
            <a:lvl9pPr marL="1353820" indent="0" algn="ctr">
              <a:buNone/>
              <a:defRPr sz="595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122394" y="135125"/>
            <a:ext cx="1242119" cy="2150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6038" y="135125"/>
            <a:ext cx="3654349" cy="2150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038" y="632738"/>
            <a:ext cx="4968474" cy="1055737"/>
          </a:xfrm>
        </p:spPr>
        <p:txBody>
          <a:bodyPr anchor="b"/>
          <a:lstStyle>
            <a:lvl1pPr>
              <a:defRPr sz="222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3038" y="1698463"/>
            <a:ext cx="4968474" cy="555187"/>
          </a:xfrm>
        </p:spPr>
        <p:txBody>
          <a:bodyPr/>
          <a:lstStyle>
            <a:lvl1pPr marL="0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1pPr>
            <a:lvl2pPr marL="169545" indent="0">
              <a:buNone/>
              <a:defRPr sz="740">
                <a:solidFill>
                  <a:schemeClr val="tx1">
                    <a:tint val="75000"/>
                  </a:schemeClr>
                </a:solidFill>
              </a:defRPr>
            </a:lvl2pPr>
            <a:lvl3pPr marL="338455" indent="0">
              <a:buNone/>
              <a:defRPr sz="665">
                <a:solidFill>
                  <a:schemeClr val="tx1">
                    <a:tint val="75000"/>
                  </a:schemeClr>
                </a:solidFill>
              </a:defRPr>
            </a:lvl3pPr>
            <a:lvl4pPr marL="508000" indent="0">
              <a:buNone/>
              <a:defRPr sz="595">
                <a:solidFill>
                  <a:schemeClr val="tx1">
                    <a:tint val="75000"/>
                  </a:schemeClr>
                </a:solidFill>
              </a:defRPr>
            </a:lvl4pPr>
            <a:lvl5pPr marL="676910" indent="0">
              <a:buNone/>
              <a:defRPr sz="595">
                <a:solidFill>
                  <a:schemeClr val="tx1">
                    <a:tint val="75000"/>
                  </a:schemeClr>
                </a:solidFill>
              </a:defRPr>
            </a:lvl5pPr>
            <a:lvl6pPr marL="846455" indent="0">
              <a:buNone/>
              <a:defRPr sz="595">
                <a:solidFill>
                  <a:schemeClr val="tx1">
                    <a:tint val="75000"/>
                  </a:schemeClr>
                </a:solidFill>
              </a:defRPr>
            </a:lvl6pPr>
            <a:lvl7pPr marL="1015365" indent="0">
              <a:buNone/>
              <a:defRPr sz="595">
                <a:solidFill>
                  <a:schemeClr val="tx1">
                    <a:tint val="75000"/>
                  </a:schemeClr>
                </a:solidFill>
              </a:defRPr>
            </a:lvl7pPr>
            <a:lvl8pPr marL="1184275" indent="0">
              <a:buNone/>
              <a:defRPr sz="595">
                <a:solidFill>
                  <a:schemeClr val="tx1">
                    <a:tint val="75000"/>
                  </a:schemeClr>
                </a:solidFill>
              </a:defRPr>
            </a:lvl8pPr>
            <a:lvl9pPr marL="1353820" indent="0">
              <a:buNone/>
              <a:defRPr sz="5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6038" y="675625"/>
            <a:ext cx="2448234" cy="1610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916278" y="675625"/>
            <a:ext cx="2448234" cy="1610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6788" y="135125"/>
            <a:ext cx="4968474" cy="490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788" y="622163"/>
            <a:ext cx="2436983" cy="304912"/>
          </a:xfrm>
        </p:spPr>
        <p:txBody>
          <a:bodyPr anchor="b"/>
          <a:lstStyle>
            <a:lvl1pPr marL="0" indent="0">
              <a:buNone/>
              <a:defRPr sz="885" b="1"/>
            </a:lvl1pPr>
            <a:lvl2pPr marL="169545" indent="0">
              <a:buNone/>
              <a:defRPr sz="740" b="1"/>
            </a:lvl2pPr>
            <a:lvl3pPr marL="338455" indent="0">
              <a:buNone/>
              <a:defRPr sz="665" b="1"/>
            </a:lvl3pPr>
            <a:lvl4pPr marL="508000" indent="0">
              <a:buNone/>
              <a:defRPr sz="595" b="1"/>
            </a:lvl4pPr>
            <a:lvl5pPr marL="676910" indent="0">
              <a:buNone/>
              <a:defRPr sz="595" b="1"/>
            </a:lvl5pPr>
            <a:lvl6pPr marL="846455" indent="0">
              <a:buNone/>
              <a:defRPr sz="595" b="1"/>
            </a:lvl6pPr>
            <a:lvl7pPr marL="1015365" indent="0">
              <a:buNone/>
              <a:defRPr sz="595" b="1"/>
            </a:lvl7pPr>
            <a:lvl8pPr marL="1184275" indent="0">
              <a:buNone/>
              <a:defRPr sz="595" b="1"/>
            </a:lvl8pPr>
            <a:lvl9pPr marL="1353820" indent="0">
              <a:buNone/>
              <a:defRPr sz="59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96788" y="927075"/>
            <a:ext cx="2436983" cy="1363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916278" y="622163"/>
            <a:ext cx="2448984" cy="304912"/>
          </a:xfrm>
        </p:spPr>
        <p:txBody>
          <a:bodyPr anchor="b"/>
          <a:lstStyle>
            <a:lvl1pPr marL="0" indent="0">
              <a:buNone/>
              <a:defRPr sz="885" b="1"/>
            </a:lvl1pPr>
            <a:lvl2pPr marL="169545" indent="0">
              <a:buNone/>
              <a:defRPr sz="740" b="1"/>
            </a:lvl2pPr>
            <a:lvl3pPr marL="338455" indent="0">
              <a:buNone/>
              <a:defRPr sz="665" b="1"/>
            </a:lvl3pPr>
            <a:lvl4pPr marL="508000" indent="0">
              <a:buNone/>
              <a:defRPr sz="595" b="1"/>
            </a:lvl4pPr>
            <a:lvl5pPr marL="676910" indent="0">
              <a:buNone/>
              <a:defRPr sz="595" b="1"/>
            </a:lvl5pPr>
            <a:lvl6pPr marL="846455" indent="0">
              <a:buNone/>
              <a:defRPr sz="595" b="1"/>
            </a:lvl6pPr>
            <a:lvl7pPr marL="1015365" indent="0">
              <a:buNone/>
              <a:defRPr sz="595" b="1"/>
            </a:lvl7pPr>
            <a:lvl8pPr marL="1184275" indent="0">
              <a:buNone/>
              <a:defRPr sz="595" b="1"/>
            </a:lvl8pPr>
            <a:lvl9pPr marL="1353820" indent="0">
              <a:buNone/>
              <a:defRPr sz="59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916278" y="927075"/>
            <a:ext cx="2448984" cy="1363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6788" y="169200"/>
            <a:ext cx="1857927" cy="592200"/>
          </a:xfrm>
        </p:spPr>
        <p:txBody>
          <a:bodyPr anchor="b"/>
          <a:lstStyle>
            <a:lvl1pPr>
              <a:defRPr sz="118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48984" y="365425"/>
            <a:ext cx="2916278" cy="1803625"/>
          </a:xfrm>
        </p:spPr>
        <p:txBody>
          <a:bodyPr/>
          <a:lstStyle>
            <a:lvl1pPr>
              <a:defRPr sz="1185"/>
            </a:lvl1pPr>
            <a:lvl2pPr>
              <a:defRPr sz="1035"/>
            </a:lvl2pPr>
            <a:lvl3pPr>
              <a:defRPr sz="885"/>
            </a:lvl3pPr>
            <a:lvl4pPr>
              <a:defRPr sz="740"/>
            </a:lvl4pPr>
            <a:lvl5pPr>
              <a:defRPr sz="740"/>
            </a:lvl5pPr>
            <a:lvl6pPr>
              <a:defRPr sz="740"/>
            </a:lvl6pPr>
            <a:lvl7pPr>
              <a:defRPr sz="740"/>
            </a:lvl7pPr>
            <a:lvl8pPr>
              <a:defRPr sz="740"/>
            </a:lvl8pPr>
            <a:lvl9pPr>
              <a:defRPr sz="74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96788" y="761400"/>
            <a:ext cx="1857927" cy="1410588"/>
          </a:xfrm>
        </p:spPr>
        <p:txBody>
          <a:bodyPr/>
          <a:lstStyle>
            <a:lvl1pPr marL="0" indent="0">
              <a:buNone/>
              <a:defRPr sz="595"/>
            </a:lvl1pPr>
            <a:lvl2pPr marL="169545" indent="0">
              <a:buNone/>
              <a:defRPr sz="515"/>
            </a:lvl2pPr>
            <a:lvl3pPr marL="338455" indent="0">
              <a:buNone/>
              <a:defRPr sz="445"/>
            </a:lvl3pPr>
            <a:lvl4pPr marL="508000" indent="0">
              <a:buNone/>
              <a:defRPr sz="370"/>
            </a:lvl4pPr>
            <a:lvl5pPr marL="676910" indent="0">
              <a:buNone/>
              <a:defRPr sz="370"/>
            </a:lvl5pPr>
            <a:lvl6pPr marL="846455" indent="0">
              <a:buNone/>
              <a:defRPr sz="370"/>
            </a:lvl6pPr>
            <a:lvl7pPr marL="1015365" indent="0">
              <a:buNone/>
              <a:defRPr sz="370"/>
            </a:lvl7pPr>
            <a:lvl8pPr marL="1184275" indent="0">
              <a:buNone/>
              <a:defRPr sz="370"/>
            </a:lvl8pPr>
            <a:lvl9pPr marL="1353820" indent="0">
              <a:buNone/>
              <a:defRPr sz="37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6788" y="169200"/>
            <a:ext cx="1857927" cy="592200"/>
          </a:xfrm>
        </p:spPr>
        <p:txBody>
          <a:bodyPr anchor="b"/>
          <a:lstStyle>
            <a:lvl1pPr>
              <a:defRPr sz="118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448984" y="365425"/>
            <a:ext cx="2916278" cy="1803625"/>
          </a:xfrm>
        </p:spPr>
        <p:txBody>
          <a:bodyPr/>
          <a:lstStyle>
            <a:lvl1pPr marL="0" indent="0">
              <a:buNone/>
              <a:defRPr sz="1185"/>
            </a:lvl1pPr>
            <a:lvl2pPr marL="169545" indent="0">
              <a:buNone/>
              <a:defRPr sz="1035"/>
            </a:lvl2pPr>
            <a:lvl3pPr marL="338455" indent="0">
              <a:buNone/>
              <a:defRPr sz="885"/>
            </a:lvl3pPr>
            <a:lvl4pPr marL="508000" indent="0">
              <a:buNone/>
              <a:defRPr sz="740"/>
            </a:lvl4pPr>
            <a:lvl5pPr marL="676910" indent="0">
              <a:buNone/>
              <a:defRPr sz="740"/>
            </a:lvl5pPr>
            <a:lvl6pPr marL="846455" indent="0">
              <a:buNone/>
              <a:defRPr sz="740"/>
            </a:lvl6pPr>
            <a:lvl7pPr marL="1015365" indent="0">
              <a:buNone/>
              <a:defRPr sz="740"/>
            </a:lvl7pPr>
            <a:lvl8pPr marL="1184275" indent="0">
              <a:buNone/>
              <a:defRPr sz="740"/>
            </a:lvl8pPr>
            <a:lvl9pPr marL="1353820" indent="0">
              <a:buNone/>
              <a:defRPr sz="74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96788" y="761400"/>
            <a:ext cx="1857927" cy="1410588"/>
          </a:xfrm>
        </p:spPr>
        <p:txBody>
          <a:bodyPr/>
          <a:lstStyle>
            <a:lvl1pPr marL="0" indent="0">
              <a:buNone/>
              <a:defRPr sz="595"/>
            </a:lvl1pPr>
            <a:lvl2pPr marL="169545" indent="0">
              <a:buNone/>
              <a:defRPr sz="515"/>
            </a:lvl2pPr>
            <a:lvl3pPr marL="338455" indent="0">
              <a:buNone/>
              <a:defRPr sz="445"/>
            </a:lvl3pPr>
            <a:lvl4pPr marL="508000" indent="0">
              <a:buNone/>
              <a:defRPr sz="370"/>
            </a:lvl4pPr>
            <a:lvl5pPr marL="676910" indent="0">
              <a:buNone/>
              <a:defRPr sz="370"/>
            </a:lvl5pPr>
            <a:lvl6pPr marL="846455" indent="0">
              <a:buNone/>
              <a:defRPr sz="370"/>
            </a:lvl6pPr>
            <a:lvl7pPr marL="1015365" indent="0">
              <a:buNone/>
              <a:defRPr sz="370"/>
            </a:lvl7pPr>
            <a:lvl8pPr marL="1184275" indent="0">
              <a:buNone/>
              <a:defRPr sz="370"/>
            </a:lvl8pPr>
            <a:lvl9pPr marL="1353820" indent="0">
              <a:buNone/>
              <a:defRPr sz="37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6038" y="135125"/>
            <a:ext cx="4968474" cy="490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038" y="675625"/>
            <a:ext cx="4968474" cy="161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96038" y="2352350"/>
            <a:ext cx="1296124" cy="13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908182" y="2352350"/>
            <a:ext cx="1944186" cy="13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68389" y="2352350"/>
            <a:ext cx="1296124" cy="13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38455" rtl="0" eaLnBrk="1" latinLnBrk="0" hangingPunct="1">
        <a:lnSpc>
          <a:spcPct val="90000"/>
        </a:lnSpc>
        <a:spcBef>
          <a:spcPct val="0"/>
        </a:spcBef>
        <a:buNone/>
        <a:defRPr sz="1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4455" indent="-84455" algn="l" defTabSz="338455" rtl="0" eaLnBrk="1" latinLnBrk="0" hangingPunct="1">
        <a:lnSpc>
          <a:spcPct val="90000"/>
        </a:lnSpc>
        <a:spcBef>
          <a:spcPct val="74000"/>
        </a:spcBef>
        <a:buFont typeface="Arial" panose="020B0704020202020204" pitchFamily="34" charset="0"/>
        <a:buChar char="•"/>
        <a:defRPr sz="1035" kern="1200">
          <a:solidFill>
            <a:schemeClr val="tx1"/>
          </a:solidFill>
          <a:latin typeface="+mn-lt"/>
          <a:ea typeface="+mn-ea"/>
          <a:cs typeface="+mn-cs"/>
        </a:defRPr>
      </a:lvl1pPr>
      <a:lvl2pPr marL="254000" indent="-84455" algn="l" defTabSz="338455" rtl="0" eaLnBrk="1" latinLnBrk="0" hangingPunct="1">
        <a:lnSpc>
          <a:spcPct val="90000"/>
        </a:lnSpc>
        <a:spcBef>
          <a:spcPct val="37000"/>
        </a:spcBef>
        <a:buFont typeface="Arial" panose="020B0704020202020204" pitchFamily="34" charset="0"/>
        <a:buChar char="•"/>
        <a:defRPr sz="885" kern="1200">
          <a:solidFill>
            <a:schemeClr val="tx1"/>
          </a:solidFill>
          <a:latin typeface="+mn-lt"/>
          <a:ea typeface="+mn-ea"/>
          <a:cs typeface="+mn-cs"/>
        </a:defRPr>
      </a:lvl2pPr>
      <a:lvl3pPr marL="422910" indent="-84455" algn="l" defTabSz="338455" rtl="0" eaLnBrk="1" latinLnBrk="0" hangingPunct="1">
        <a:lnSpc>
          <a:spcPct val="90000"/>
        </a:lnSpc>
        <a:spcBef>
          <a:spcPct val="37000"/>
        </a:spcBef>
        <a:buFont typeface="Arial" panose="020B0704020202020204" pitchFamily="34" charset="0"/>
        <a:buChar char="•"/>
        <a:defRPr sz="740" kern="1200">
          <a:solidFill>
            <a:schemeClr val="tx1"/>
          </a:solidFill>
          <a:latin typeface="+mn-lt"/>
          <a:ea typeface="+mn-ea"/>
          <a:cs typeface="+mn-cs"/>
        </a:defRPr>
      </a:lvl3pPr>
      <a:lvl4pPr marL="591820" indent="-84455" algn="l" defTabSz="338455" rtl="0" eaLnBrk="1" latinLnBrk="0" hangingPunct="1">
        <a:lnSpc>
          <a:spcPct val="90000"/>
        </a:lnSpc>
        <a:spcBef>
          <a:spcPct val="37000"/>
        </a:spcBef>
        <a:buFont typeface="Arial" panose="020B0704020202020204" pitchFamily="34" charset="0"/>
        <a:buChar char="•"/>
        <a:defRPr sz="665" kern="1200">
          <a:solidFill>
            <a:schemeClr val="tx1"/>
          </a:solidFill>
          <a:latin typeface="+mn-lt"/>
          <a:ea typeface="+mn-ea"/>
          <a:cs typeface="+mn-cs"/>
        </a:defRPr>
      </a:lvl4pPr>
      <a:lvl5pPr marL="761365" indent="-84455" algn="l" defTabSz="338455" rtl="0" eaLnBrk="1" latinLnBrk="0" hangingPunct="1">
        <a:lnSpc>
          <a:spcPct val="90000"/>
        </a:lnSpc>
        <a:spcBef>
          <a:spcPct val="37000"/>
        </a:spcBef>
        <a:buFont typeface="Arial" panose="020B0704020202020204" pitchFamily="34" charset="0"/>
        <a:buChar char="•"/>
        <a:defRPr sz="665" kern="1200">
          <a:solidFill>
            <a:schemeClr val="tx1"/>
          </a:solidFill>
          <a:latin typeface="+mn-lt"/>
          <a:ea typeface="+mn-ea"/>
          <a:cs typeface="+mn-cs"/>
        </a:defRPr>
      </a:lvl5pPr>
      <a:lvl6pPr marL="930275" indent="-84455" algn="l" defTabSz="338455" rtl="0" eaLnBrk="1" latinLnBrk="0" hangingPunct="1">
        <a:lnSpc>
          <a:spcPct val="90000"/>
        </a:lnSpc>
        <a:spcBef>
          <a:spcPct val="37000"/>
        </a:spcBef>
        <a:buFont typeface="Arial" panose="020B0704020202020204" pitchFamily="34" charset="0"/>
        <a:buChar char="•"/>
        <a:defRPr sz="665" kern="1200">
          <a:solidFill>
            <a:schemeClr val="tx1"/>
          </a:solidFill>
          <a:latin typeface="+mn-lt"/>
          <a:ea typeface="+mn-ea"/>
          <a:cs typeface="+mn-cs"/>
        </a:defRPr>
      </a:lvl6pPr>
      <a:lvl7pPr marL="1099820" indent="-84455" algn="l" defTabSz="338455" rtl="0" eaLnBrk="1" latinLnBrk="0" hangingPunct="1">
        <a:lnSpc>
          <a:spcPct val="90000"/>
        </a:lnSpc>
        <a:spcBef>
          <a:spcPct val="37000"/>
        </a:spcBef>
        <a:buFont typeface="Arial" panose="020B0704020202020204" pitchFamily="34" charset="0"/>
        <a:buChar char="•"/>
        <a:defRPr sz="665" kern="1200">
          <a:solidFill>
            <a:schemeClr val="tx1"/>
          </a:solidFill>
          <a:latin typeface="+mn-lt"/>
          <a:ea typeface="+mn-ea"/>
          <a:cs typeface="+mn-cs"/>
        </a:defRPr>
      </a:lvl7pPr>
      <a:lvl8pPr marL="1269365" indent="-84455" algn="l" defTabSz="338455" rtl="0" eaLnBrk="1" latinLnBrk="0" hangingPunct="1">
        <a:lnSpc>
          <a:spcPct val="90000"/>
        </a:lnSpc>
        <a:spcBef>
          <a:spcPct val="37000"/>
        </a:spcBef>
        <a:buFont typeface="Arial" panose="020B0704020202020204" pitchFamily="34" charset="0"/>
        <a:buChar char="•"/>
        <a:defRPr sz="665" kern="1200">
          <a:solidFill>
            <a:schemeClr val="tx1"/>
          </a:solidFill>
          <a:latin typeface="+mn-lt"/>
          <a:ea typeface="+mn-ea"/>
          <a:cs typeface="+mn-cs"/>
        </a:defRPr>
      </a:lvl8pPr>
      <a:lvl9pPr marL="1438275" indent="-84455" algn="l" defTabSz="338455" rtl="0" eaLnBrk="1" latinLnBrk="0" hangingPunct="1">
        <a:lnSpc>
          <a:spcPct val="90000"/>
        </a:lnSpc>
        <a:spcBef>
          <a:spcPct val="37000"/>
        </a:spcBef>
        <a:buFont typeface="Arial" panose="020B0704020202020204" pitchFamily="34" charset="0"/>
        <a:buChar char="•"/>
        <a:defRPr sz="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38455" rtl="0" eaLnBrk="1" latinLnBrk="0" hangingPunct="1">
        <a:defRPr sz="665" kern="1200">
          <a:solidFill>
            <a:schemeClr val="tx1"/>
          </a:solidFill>
          <a:latin typeface="+mn-lt"/>
          <a:ea typeface="+mn-ea"/>
          <a:cs typeface="+mn-cs"/>
        </a:defRPr>
      </a:lvl1pPr>
      <a:lvl2pPr marL="169545" algn="l" defTabSz="338455" rtl="0" eaLnBrk="1" latinLnBrk="0" hangingPunct="1">
        <a:defRPr sz="665" kern="1200">
          <a:solidFill>
            <a:schemeClr val="tx1"/>
          </a:solidFill>
          <a:latin typeface="+mn-lt"/>
          <a:ea typeface="+mn-ea"/>
          <a:cs typeface="+mn-cs"/>
        </a:defRPr>
      </a:lvl2pPr>
      <a:lvl3pPr marL="338455" algn="l" defTabSz="338455" rtl="0" eaLnBrk="1" latinLnBrk="0" hangingPunct="1">
        <a:defRPr sz="665" kern="1200">
          <a:solidFill>
            <a:schemeClr val="tx1"/>
          </a:solidFill>
          <a:latin typeface="+mn-lt"/>
          <a:ea typeface="+mn-ea"/>
          <a:cs typeface="+mn-cs"/>
        </a:defRPr>
      </a:lvl3pPr>
      <a:lvl4pPr marL="508000" algn="l" defTabSz="338455" rtl="0" eaLnBrk="1" latinLnBrk="0" hangingPunct="1">
        <a:defRPr sz="665" kern="1200">
          <a:solidFill>
            <a:schemeClr val="tx1"/>
          </a:solidFill>
          <a:latin typeface="+mn-lt"/>
          <a:ea typeface="+mn-ea"/>
          <a:cs typeface="+mn-cs"/>
        </a:defRPr>
      </a:lvl4pPr>
      <a:lvl5pPr marL="676910" algn="l" defTabSz="338455" rtl="0" eaLnBrk="1" latinLnBrk="0" hangingPunct="1">
        <a:defRPr sz="665" kern="1200">
          <a:solidFill>
            <a:schemeClr val="tx1"/>
          </a:solidFill>
          <a:latin typeface="+mn-lt"/>
          <a:ea typeface="+mn-ea"/>
          <a:cs typeface="+mn-cs"/>
        </a:defRPr>
      </a:lvl5pPr>
      <a:lvl6pPr marL="846455" algn="l" defTabSz="338455" rtl="0" eaLnBrk="1" latinLnBrk="0" hangingPunct="1">
        <a:defRPr sz="665" kern="1200">
          <a:solidFill>
            <a:schemeClr val="tx1"/>
          </a:solidFill>
          <a:latin typeface="+mn-lt"/>
          <a:ea typeface="+mn-ea"/>
          <a:cs typeface="+mn-cs"/>
        </a:defRPr>
      </a:lvl6pPr>
      <a:lvl7pPr marL="1015365" algn="l" defTabSz="338455" rtl="0" eaLnBrk="1" latinLnBrk="0" hangingPunct="1">
        <a:defRPr sz="665" kern="1200">
          <a:solidFill>
            <a:schemeClr val="tx1"/>
          </a:solidFill>
          <a:latin typeface="+mn-lt"/>
          <a:ea typeface="+mn-ea"/>
          <a:cs typeface="+mn-cs"/>
        </a:defRPr>
      </a:lvl7pPr>
      <a:lvl8pPr marL="1184275" algn="l" defTabSz="338455" rtl="0" eaLnBrk="1" latinLnBrk="0" hangingPunct="1">
        <a:defRPr sz="665" kern="1200">
          <a:solidFill>
            <a:schemeClr val="tx1"/>
          </a:solidFill>
          <a:latin typeface="+mn-lt"/>
          <a:ea typeface="+mn-ea"/>
          <a:cs typeface="+mn-cs"/>
        </a:defRPr>
      </a:lvl8pPr>
      <a:lvl9pPr marL="1353820" algn="l" defTabSz="338455" rtl="0" eaLnBrk="1" latinLnBrk="0" hangingPunct="1">
        <a:defRPr sz="6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3.mp4"/><Relationship Id="rId81" Type="http://schemas.openxmlformats.org/officeDocument/2006/relationships/slideLayout" Target="../slideLayouts/slideLayout2.xml"/><Relationship Id="rId80" Type="http://schemas.openxmlformats.org/officeDocument/2006/relationships/image" Target="../media/image19.png"/><Relationship Id="rId8" Type="http://schemas.openxmlformats.org/officeDocument/2006/relationships/video" Target="../media/media3.mp4"/><Relationship Id="rId79" Type="http://schemas.microsoft.com/office/2007/relationships/media" Target="../media/media19.mp4"/><Relationship Id="rId78" Type="http://schemas.openxmlformats.org/officeDocument/2006/relationships/video" Target="../media/media19.mp4"/><Relationship Id="rId77" Type="http://schemas.openxmlformats.org/officeDocument/2006/relationships/image" Target="../media/image18.png"/><Relationship Id="rId76" Type="http://schemas.microsoft.com/office/2007/relationships/media" Target="../media/media18.mp4"/><Relationship Id="rId75" Type="http://schemas.openxmlformats.org/officeDocument/2006/relationships/video" Target="../media/media18.mp4"/><Relationship Id="rId74" Type="http://schemas.openxmlformats.org/officeDocument/2006/relationships/image" Target="../media/image17.png"/><Relationship Id="rId73" Type="http://schemas.microsoft.com/office/2007/relationships/media" Target="../media/media17.mp4"/><Relationship Id="rId72" Type="http://schemas.openxmlformats.org/officeDocument/2006/relationships/video" Target="../media/media17.mp4"/><Relationship Id="rId71" Type="http://schemas.openxmlformats.org/officeDocument/2006/relationships/image" Target="../media/image16.png"/><Relationship Id="rId70" Type="http://schemas.microsoft.com/office/2007/relationships/media" Target="../media/media16.mp4"/><Relationship Id="rId7" Type="http://schemas.openxmlformats.org/officeDocument/2006/relationships/image" Target="../media/image2.png"/><Relationship Id="rId69" Type="http://schemas.openxmlformats.org/officeDocument/2006/relationships/video" Target="../media/media16.mp4"/><Relationship Id="rId68" Type="http://schemas.openxmlformats.org/officeDocument/2006/relationships/image" Target="../media/image15.png"/><Relationship Id="rId67" Type="http://schemas.microsoft.com/office/2007/relationships/media" Target="../media/media15.mp4"/><Relationship Id="rId66" Type="http://schemas.openxmlformats.org/officeDocument/2006/relationships/video" Target="../media/media15.mp4"/><Relationship Id="rId65" Type="http://schemas.openxmlformats.org/officeDocument/2006/relationships/image" Target="../media/image14.png"/><Relationship Id="rId64" Type="http://schemas.microsoft.com/office/2007/relationships/media" Target="../media/media14.mp4"/><Relationship Id="rId63" Type="http://schemas.openxmlformats.org/officeDocument/2006/relationships/video" Target="../media/media14.mp4"/><Relationship Id="rId62" Type="http://schemas.openxmlformats.org/officeDocument/2006/relationships/image" Target="../media/image13.png"/><Relationship Id="rId61" Type="http://schemas.microsoft.com/office/2007/relationships/media" Target="../media/media13.mp4"/><Relationship Id="rId60" Type="http://schemas.openxmlformats.org/officeDocument/2006/relationships/video" Target="../media/media13.mp4"/><Relationship Id="rId6" Type="http://schemas.microsoft.com/office/2007/relationships/media" Target="../media/media2.mp4"/><Relationship Id="rId59" Type="http://schemas.openxmlformats.org/officeDocument/2006/relationships/image" Target="../media/image12.png"/><Relationship Id="rId58" Type="http://schemas.microsoft.com/office/2007/relationships/media" Target="../media/media12.mp4"/><Relationship Id="rId57" Type="http://schemas.openxmlformats.org/officeDocument/2006/relationships/video" Target="../media/media12.mp4"/><Relationship Id="rId56" Type="http://schemas.openxmlformats.org/officeDocument/2006/relationships/image" Target="../media/image11.png"/><Relationship Id="rId55" Type="http://schemas.microsoft.com/office/2007/relationships/media" Target="../media/media11.mp4"/><Relationship Id="rId54" Type="http://schemas.openxmlformats.org/officeDocument/2006/relationships/video" Target="../media/media11.mp4"/><Relationship Id="rId53" Type="http://schemas.openxmlformats.org/officeDocument/2006/relationships/tags" Target="../tags/tag23.xml"/><Relationship Id="rId52" Type="http://schemas.openxmlformats.org/officeDocument/2006/relationships/tags" Target="../tags/tag22.xml"/><Relationship Id="rId51" Type="http://schemas.openxmlformats.org/officeDocument/2006/relationships/tags" Target="../tags/tag21.xml"/><Relationship Id="rId50" Type="http://schemas.openxmlformats.org/officeDocument/2006/relationships/tags" Target="../tags/tag20.xml"/><Relationship Id="rId5" Type="http://schemas.openxmlformats.org/officeDocument/2006/relationships/video" Target="../media/media2.mp4"/><Relationship Id="rId49" Type="http://schemas.openxmlformats.org/officeDocument/2006/relationships/tags" Target="../tags/tag19.xml"/><Relationship Id="rId48" Type="http://schemas.openxmlformats.org/officeDocument/2006/relationships/tags" Target="../tags/tag18.xml"/><Relationship Id="rId47" Type="http://schemas.openxmlformats.org/officeDocument/2006/relationships/tags" Target="../tags/tag17.xml"/><Relationship Id="rId46" Type="http://schemas.openxmlformats.org/officeDocument/2006/relationships/tags" Target="../tags/tag16.xml"/><Relationship Id="rId45" Type="http://schemas.openxmlformats.org/officeDocument/2006/relationships/tags" Target="../tags/tag15.xml"/><Relationship Id="rId44" Type="http://schemas.openxmlformats.org/officeDocument/2006/relationships/tags" Target="../tags/tag14.xml"/><Relationship Id="rId43" Type="http://schemas.openxmlformats.org/officeDocument/2006/relationships/tags" Target="../tags/tag13.xml"/><Relationship Id="rId42" Type="http://schemas.openxmlformats.org/officeDocument/2006/relationships/tags" Target="../tags/tag12.xml"/><Relationship Id="rId41" Type="http://schemas.openxmlformats.org/officeDocument/2006/relationships/tags" Target="../tags/tag11.xml"/><Relationship Id="rId40" Type="http://schemas.openxmlformats.org/officeDocument/2006/relationships/tags" Target="../tags/tag10.xml"/><Relationship Id="rId4" Type="http://schemas.openxmlformats.org/officeDocument/2006/relationships/image" Target="../media/image1.png"/><Relationship Id="rId39" Type="http://schemas.openxmlformats.org/officeDocument/2006/relationships/tags" Target="../tags/tag9.xml"/><Relationship Id="rId38" Type="http://schemas.openxmlformats.org/officeDocument/2006/relationships/tags" Target="../tags/tag8.xml"/><Relationship Id="rId37" Type="http://schemas.openxmlformats.org/officeDocument/2006/relationships/tags" Target="../tags/tag7.xml"/><Relationship Id="rId36" Type="http://schemas.openxmlformats.org/officeDocument/2006/relationships/tags" Target="../tags/tag6.xml"/><Relationship Id="rId35" Type="http://schemas.openxmlformats.org/officeDocument/2006/relationships/tags" Target="../tags/tag5.xml"/><Relationship Id="rId34" Type="http://schemas.openxmlformats.org/officeDocument/2006/relationships/tags" Target="../tags/tag4.xml"/><Relationship Id="rId33" Type="http://schemas.openxmlformats.org/officeDocument/2006/relationships/tags" Target="../tags/tag3.xml"/><Relationship Id="rId32" Type="http://schemas.openxmlformats.org/officeDocument/2006/relationships/image" Target="../media/image10.png"/><Relationship Id="rId31" Type="http://schemas.openxmlformats.org/officeDocument/2006/relationships/tags" Target="../tags/tag2.xml"/><Relationship Id="rId30" Type="http://schemas.microsoft.com/office/2007/relationships/media" Target="../media/media10.mp4"/><Relationship Id="rId3" Type="http://schemas.microsoft.com/office/2007/relationships/media" Target="../media/media1.mp4"/><Relationship Id="rId29" Type="http://schemas.openxmlformats.org/officeDocument/2006/relationships/video" Target="../media/media10.mp4"/><Relationship Id="rId28" Type="http://schemas.openxmlformats.org/officeDocument/2006/relationships/image" Target="../media/image9.png"/><Relationship Id="rId27" Type="http://schemas.microsoft.com/office/2007/relationships/media" Target="../media/media9.mp4"/><Relationship Id="rId26" Type="http://schemas.openxmlformats.org/officeDocument/2006/relationships/video" Target="../media/media9.mp4"/><Relationship Id="rId25" Type="http://schemas.openxmlformats.org/officeDocument/2006/relationships/image" Target="../media/image8.png"/><Relationship Id="rId24" Type="http://schemas.microsoft.com/office/2007/relationships/media" Target="../media/media8.mp4"/><Relationship Id="rId23" Type="http://schemas.openxmlformats.org/officeDocument/2006/relationships/video" Target="../media/media8.mp4"/><Relationship Id="rId22" Type="http://schemas.openxmlformats.org/officeDocument/2006/relationships/image" Target="../media/image7.png"/><Relationship Id="rId21" Type="http://schemas.microsoft.com/office/2007/relationships/media" Target="../media/media7.mp4"/><Relationship Id="rId20" Type="http://schemas.openxmlformats.org/officeDocument/2006/relationships/video" Target="../media/media7.mp4"/><Relationship Id="rId2" Type="http://schemas.openxmlformats.org/officeDocument/2006/relationships/video" Target="../media/media1.mp4"/><Relationship Id="rId19" Type="http://schemas.openxmlformats.org/officeDocument/2006/relationships/image" Target="../media/image6.png"/><Relationship Id="rId18" Type="http://schemas.microsoft.com/office/2007/relationships/media" Target="../media/media6.mp4"/><Relationship Id="rId17" Type="http://schemas.openxmlformats.org/officeDocument/2006/relationships/video" Target="../media/media6.mp4"/><Relationship Id="rId16" Type="http://schemas.openxmlformats.org/officeDocument/2006/relationships/image" Target="../media/image5.png"/><Relationship Id="rId15" Type="http://schemas.microsoft.com/office/2007/relationships/media" Target="../media/media5.mp4"/><Relationship Id="rId14" Type="http://schemas.openxmlformats.org/officeDocument/2006/relationships/video" Target="../media/media5.mp4"/><Relationship Id="rId13" Type="http://schemas.openxmlformats.org/officeDocument/2006/relationships/image" Target="../media/image4.png"/><Relationship Id="rId12" Type="http://schemas.microsoft.com/office/2007/relationships/media" Target="../media/media4.mp4"/><Relationship Id="rId11" Type="http://schemas.openxmlformats.org/officeDocument/2006/relationships/video" Target="../media/media4.mp4"/><Relationship Id="rId10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256053" y="-53070"/>
            <a:ext cx="3129893" cy="248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GB" altLang="zh-CN" sz="1200" b="0" i="1" dirty="0">
                <a:solidFill>
                  <a:srgbClr val="000000"/>
                </a:solidFill>
                <a:effectLst/>
                <a:latin typeface="Times"/>
              </a:rPr>
              <a:t>"Turn him into the Tolkien Elf"</a:t>
            </a:r>
            <a:endParaRPr lang="zh-CN" alt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6" name="inference_0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010" y="1392600"/>
            <a:ext cx="561340" cy="898560"/>
          </a:xfrm>
          <a:prstGeom prst="rect">
            <a:avLst/>
          </a:prstGeom>
        </p:spPr>
      </p:pic>
      <p:pic>
        <p:nvPicPr>
          <p:cNvPr id="37" name="inference_002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415" y="1392600"/>
            <a:ext cx="561340" cy="898560"/>
          </a:xfrm>
          <a:prstGeom prst="rect">
            <a:avLst/>
          </a:prstGeom>
        </p:spPr>
      </p:pic>
      <p:pic>
        <p:nvPicPr>
          <p:cNvPr id="38" name="inference_00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31820" y="1392600"/>
            <a:ext cx="561340" cy="898560"/>
          </a:xfrm>
          <a:prstGeom prst="rect">
            <a:avLst/>
          </a:prstGeom>
        </p:spPr>
      </p:pic>
      <p:pic>
        <p:nvPicPr>
          <p:cNvPr id="39" name="inference_004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05225" y="1392600"/>
            <a:ext cx="561340" cy="898560"/>
          </a:xfrm>
          <a:prstGeom prst="rect">
            <a:avLst/>
          </a:prstGeom>
        </p:spPr>
      </p:pic>
      <p:pic>
        <p:nvPicPr>
          <p:cNvPr id="40" name="inference_005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878630" y="1392600"/>
            <a:ext cx="561340" cy="898560"/>
          </a:xfrm>
          <a:prstGeom prst="rect">
            <a:avLst/>
          </a:prstGeom>
        </p:spPr>
      </p:pic>
      <p:pic>
        <p:nvPicPr>
          <p:cNvPr id="41" name="inference_006">
            <a:hlinkClick r:id="" action="ppaction://media"/>
          </p:cNvPr>
          <p:cNvPicPr>
            <a:picLocks noChangeAspect="1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452035" y="1392600"/>
            <a:ext cx="561340" cy="898560"/>
          </a:xfrm>
          <a:prstGeom prst="rect">
            <a:avLst/>
          </a:prstGeom>
        </p:spPr>
      </p:pic>
      <p:pic>
        <p:nvPicPr>
          <p:cNvPr id="42" name="inference_007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025440" y="1392600"/>
            <a:ext cx="561340" cy="898560"/>
          </a:xfrm>
          <a:prstGeom prst="rect">
            <a:avLst/>
          </a:prstGeom>
        </p:spPr>
      </p:pic>
      <p:pic>
        <p:nvPicPr>
          <p:cNvPr id="43" name="inference_008">
            <a:hlinkClick r:id="" action="ppaction://media"/>
          </p:cNvPr>
          <p:cNvPicPr>
            <a:picLocks noChangeAspect="1"/>
          </p:cNvPicPr>
          <p:nvPr>
            <a:videoFile r:link="rId23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598845" y="1392600"/>
            <a:ext cx="561340" cy="898560"/>
          </a:xfrm>
          <a:prstGeom prst="rect">
            <a:avLst/>
          </a:prstGeom>
        </p:spPr>
      </p:pic>
      <p:pic>
        <p:nvPicPr>
          <p:cNvPr id="44" name="inference_009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172250" y="1392600"/>
            <a:ext cx="561340" cy="898560"/>
          </a:xfrm>
          <a:prstGeom prst="rect">
            <a:avLst/>
          </a:prstGeom>
        </p:spPr>
      </p:pic>
      <p:pic>
        <p:nvPicPr>
          <p:cNvPr id="45" name="inference_000">
            <a:hlinkClick r:id="" action="ppaction://media"/>
          </p:cNvPr>
          <p:cNvPicPr>
            <a:picLocks noChangeAspect="1"/>
          </p:cNvPicPr>
          <p:nvPr>
            <a:videoFile r:link="rId29"/>
            <p:extLst>
              <p:ext uri="{DAA4B4D4-6D71-4841-9C94-3DE7FCFB9230}">
                <p14:media xmlns:p14="http://schemas.microsoft.com/office/powerpoint/2010/main" r:embed="rId30"/>
              </p:ext>
            </p:extLst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1345" y="1392600"/>
            <a:ext cx="561600" cy="898355"/>
          </a:xfrm>
          <a:prstGeom prst="rect">
            <a:avLst/>
          </a:prstGeom>
        </p:spPr>
      </p:pic>
      <p:sp>
        <p:nvSpPr>
          <p:cNvPr id="46" name="文本框 45"/>
          <p:cNvSpPr txBox="1"/>
          <p:nvPr>
            <p:custDataLst>
              <p:tags r:id="rId33"/>
            </p:custDataLst>
          </p:nvPr>
        </p:nvSpPr>
        <p:spPr>
          <a:xfrm>
            <a:off x="556535" y="2265950"/>
            <a:ext cx="61722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Our 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inference 1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34"/>
            </p:custDataLst>
          </p:nvPr>
        </p:nvSpPr>
        <p:spPr>
          <a:xfrm>
            <a:off x="-17505" y="2265950"/>
            <a:ext cx="61722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Original NeRF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35"/>
            </p:custDataLst>
          </p:nvPr>
        </p:nvSpPr>
        <p:spPr>
          <a:xfrm>
            <a:off x="1130575" y="2265950"/>
            <a:ext cx="61722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Our 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inference 2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36"/>
            </p:custDataLst>
          </p:nvPr>
        </p:nvSpPr>
        <p:spPr>
          <a:xfrm>
            <a:off x="1704615" y="2265950"/>
            <a:ext cx="61722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Our 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inference 3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37"/>
            </p:custDataLst>
          </p:nvPr>
        </p:nvSpPr>
        <p:spPr>
          <a:xfrm>
            <a:off x="2278655" y="2265950"/>
            <a:ext cx="61722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Our 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inference 4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38"/>
            </p:custDataLst>
          </p:nvPr>
        </p:nvSpPr>
        <p:spPr>
          <a:xfrm>
            <a:off x="2852695" y="2265950"/>
            <a:ext cx="61722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Our 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inference 5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39"/>
            </p:custDataLst>
          </p:nvPr>
        </p:nvSpPr>
        <p:spPr>
          <a:xfrm>
            <a:off x="3426735" y="2265950"/>
            <a:ext cx="61722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Our 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inference 6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40"/>
            </p:custDataLst>
          </p:nvPr>
        </p:nvSpPr>
        <p:spPr>
          <a:xfrm>
            <a:off x="4000775" y="2265950"/>
            <a:ext cx="61722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Our 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inference 7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41"/>
            </p:custDataLst>
          </p:nvPr>
        </p:nvSpPr>
        <p:spPr>
          <a:xfrm>
            <a:off x="4574815" y="2265950"/>
            <a:ext cx="61722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Our 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inference 8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42"/>
            </p:custDataLst>
          </p:nvPr>
        </p:nvSpPr>
        <p:spPr>
          <a:xfrm>
            <a:off x="5148855" y="2265950"/>
            <a:ext cx="61722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Our 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inference 9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6" name="inference_000">
            <a:hlinkClick r:id="" action="ppaction://media"/>
          </p:cNvPr>
          <p:cNvPicPr>
            <a:picLocks noChangeAspect="1"/>
          </p:cNvPicPr>
          <p:nvPr>
            <a:videoFile r:link="rId29"/>
            <p:extLst>
              <p:ext uri="{DAA4B4D4-6D71-4841-9C94-3DE7FCFB9230}">
                <p14:media xmlns:p14="http://schemas.microsoft.com/office/powerpoint/2010/main" r:embed="rId30"/>
              </p:ext>
            </p:extLst>
            <p:custDataLst>
              <p:tags r:id="rId43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1345" y="194990"/>
            <a:ext cx="561600" cy="898355"/>
          </a:xfrm>
          <a:prstGeom prst="rect">
            <a:avLst/>
          </a:prstGeom>
        </p:spPr>
      </p:pic>
      <p:sp>
        <p:nvSpPr>
          <p:cNvPr id="58" name="文本框 57"/>
          <p:cNvSpPr txBox="1"/>
          <p:nvPr>
            <p:custDataLst>
              <p:tags r:id="rId44"/>
            </p:custDataLst>
          </p:nvPr>
        </p:nvSpPr>
        <p:spPr>
          <a:xfrm>
            <a:off x="477795" y="1068340"/>
            <a:ext cx="77470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IN2N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=1.25 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=6.5</a:t>
            </a:r>
            <a:endParaRPr lang="en-US" altLang="zh-CN" sz="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45"/>
            </p:custDataLst>
          </p:nvPr>
        </p:nvSpPr>
        <p:spPr>
          <a:xfrm>
            <a:off x="1051835" y="1068340"/>
            <a:ext cx="77470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IN2N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=1.25 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=7.0</a:t>
            </a:r>
            <a:endParaRPr lang="en-US" altLang="zh-CN" sz="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0" name="文本框 59"/>
          <p:cNvSpPr txBox="1"/>
          <p:nvPr>
            <p:custDataLst>
              <p:tags r:id="rId46"/>
            </p:custDataLst>
          </p:nvPr>
        </p:nvSpPr>
        <p:spPr>
          <a:xfrm>
            <a:off x="1625875" y="1068340"/>
            <a:ext cx="77470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IN2N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=1.25 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=7.5</a:t>
            </a:r>
            <a:endParaRPr lang="en-US" altLang="zh-CN" sz="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47"/>
            </p:custDataLst>
          </p:nvPr>
        </p:nvSpPr>
        <p:spPr>
          <a:xfrm>
            <a:off x="2199915" y="1068340"/>
            <a:ext cx="77470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IN2N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=1.5 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=6.5</a:t>
            </a:r>
            <a:endParaRPr lang="en-US" altLang="zh-CN" sz="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48"/>
            </p:custDataLst>
          </p:nvPr>
        </p:nvSpPr>
        <p:spPr>
          <a:xfrm>
            <a:off x="2773955" y="1068340"/>
            <a:ext cx="77470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IN2N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=1.5 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=7.0</a:t>
            </a:r>
            <a:endParaRPr lang="en-US" altLang="zh-CN" sz="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3" name="文本框 62"/>
          <p:cNvSpPr txBox="1"/>
          <p:nvPr>
            <p:custDataLst>
              <p:tags r:id="rId49"/>
            </p:custDataLst>
          </p:nvPr>
        </p:nvSpPr>
        <p:spPr>
          <a:xfrm>
            <a:off x="3347995" y="1068340"/>
            <a:ext cx="77470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IN2N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=1.5 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=7.5</a:t>
            </a:r>
            <a:endParaRPr lang="en-US" altLang="zh-CN" sz="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50"/>
            </p:custDataLst>
          </p:nvPr>
        </p:nvSpPr>
        <p:spPr>
          <a:xfrm>
            <a:off x="3922035" y="1068340"/>
            <a:ext cx="77470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IN2N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=1.75 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=6.5</a:t>
            </a:r>
            <a:endParaRPr lang="en-US" altLang="zh-CN" sz="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51"/>
            </p:custDataLst>
          </p:nvPr>
        </p:nvSpPr>
        <p:spPr>
          <a:xfrm>
            <a:off x="4496075" y="1068340"/>
            <a:ext cx="77470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IN2N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=1.75 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=7.0</a:t>
            </a:r>
            <a:endParaRPr lang="en-US" altLang="zh-CN" sz="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52"/>
            </p:custDataLst>
          </p:nvPr>
        </p:nvSpPr>
        <p:spPr>
          <a:xfrm>
            <a:off x="5070115" y="1068340"/>
            <a:ext cx="77470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</a:rPr>
              <a:t>IN2N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=1.75 S</a:t>
            </a:r>
            <a:r>
              <a:rPr lang="en-US" altLang="zh-CN" sz="600" baseline="-25000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00" dirty="0">
                <a:latin typeface="Times New Roman" panose="02020603050405020304" charset="0"/>
                <a:cs typeface="Times New Roman" panose="02020603050405020304" charset="0"/>
              </a:rPr>
              <a:t>=7.5</a:t>
            </a:r>
            <a:endParaRPr lang="en-US" altLang="zh-CN" sz="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53"/>
            </p:custDataLst>
          </p:nvPr>
        </p:nvSpPr>
        <p:spPr>
          <a:xfrm>
            <a:off x="-96245" y="1068340"/>
            <a:ext cx="774700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Original </a:t>
            </a:r>
            <a:endParaRPr lang="en-US" altLang="zh-CN" sz="7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7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NeRF</a:t>
            </a:r>
            <a:endParaRPr lang="en-US" altLang="zh-CN" sz="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8" name="1.25_6.5">
            <a:hlinkClick r:id="" action="ppaction://media"/>
          </p:cNvPr>
          <p:cNvPicPr>
            <a:picLocks noChangeAspect="1"/>
          </p:cNvPicPr>
          <p:nvPr>
            <a:videoFile r:link="rId54"/>
            <p:extLst>
              <p:ext uri="{DAA4B4D4-6D71-4841-9C94-3DE7FCFB9230}">
                <p14:media xmlns:p14="http://schemas.microsoft.com/office/powerpoint/2010/main" r:embed="rId55"/>
              </p:ext>
            </p:extLst>
          </p:nvPr>
        </p:nvPicPr>
        <p:blipFill>
          <a:blip r:embed="rId56"/>
          <a:stretch>
            <a:fillRect/>
          </a:stretch>
        </p:blipFill>
        <p:spPr>
          <a:xfrm>
            <a:off x="585010" y="194990"/>
            <a:ext cx="561340" cy="898560"/>
          </a:xfrm>
          <a:prstGeom prst="rect">
            <a:avLst/>
          </a:prstGeom>
        </p:spPr>
      </p:pic>
      <p:pic>
        <p:nvPicPr>
          <p:cNvPr id="69" name="1.25_7.0">
            <a:hlinkClick r:id="" action="ppaction://media"/>
          </p:cNvPr>
          <p:cNvPicPr>
            <a:picLocks noChangeAspect="1"/>
          </p:cNvPicPr>
          <p:nvPr>
            <a:videoFile r:link="rId57"/>
            <p:extLst>
              <p:ext uri="{DAA4B4D4-6D71-4841-9C94-3DE7FCFB9230}">
                <p14:media xmlns:p14="http://schemas.microsoft.com/office/powerpoint/2010/main" r:embed="rId58"/>
              </p:ext>
            </p:extLst>
          </p:nvPr>
        </p:nvPicPr>
        <p:blipFill>
          <a:blip r:embed="rId59"/>
          <a:stretch>
            <a:fillRect/>
          </a:stretch>
        </p:blipFill>
        <p:spPr>
          <a:xfrm>
            <a:off x="1158415" y="194990"/>
            <a:ext cx="561340" cy="898560"/>
          </a:xfrm>
          <a:prstGeom prst="rect">
            <a:avLst/>
          </a:prstGeom>
        </p:spPr>
      </p:pic>
      <p:pic>
        <p:nvPicPr>
          <p:cNvPr id="71" name="1.25_7.5">
            <a:hlinkClick r:id="" action="ppaction://media"/>
          </p:cNvPr>
          <p:cNvPicPr>
            <a:picLocks noChangeAspect="1"/>
          </p:cNvPicPr>
          <p:nvPr>
            <a:videoFile r:link="rId60"/>
            <p:extLst>
              <p:ext uri="{DAA4B4D4-6D71-4841-9C94-3DE7FCFB9230}">
                <p14:media xmlns:p14="http://schemas.microsoft.com/office/powerpoint/2010/main" r:embed="rId61"/>
              </p:ext>
            </p:extLst>
          </p:nvPr>
        </p:nvPicPr>
        <p:blipFill>
          <a:blip r:embed="rId62"/>
          <a:stretch>
            <a:fillRect/>
          </a:stretch>
        </p:blipFill>
        <p:spPr>
          <a:xfrm>
            <a:off x="1731820" y="194990"/>
            <a:ext cx="561340" cy="898560"/>
          </a:xfrm>
          <a:prstGeom prst="rect">
            <a:avLst/>
          </a:prstGeom>
        </p:spPr>
      </p:pic>
      <p:pic>
        <p:nvPicPr>
          <p:cNvPr id="72" name="1.5_6.5">
            <a:hlinkClick r:id="" action="ppaction://media"/>
          </p:cNvPr>
          <p:cNvPicPr>
            <a:picLocks noChangeAspect="1"/>
          </p:cNvPicPr>
          <p:nvPr>
            <a:videoFile r:link="rId63"/>
            <p:extLst>
              <p:ext uri="{DAA4B4D4-6D71-4841-9C94-3DE7FCFB9230}">
                <p14:media xmlns:p14="http://schemas.microsoft.com/office/powerpoint/2010/main" r:embed="rId64"/>
              </p:ext>
            </p:extLst>
          </p:nvPr>
        </p:nvPicPr>
        <p:blipFill>
          <a:blip r:embed="rId65"/>
          <a:stretch>
            <a:fillRect/>
          </a:stretch>
        </p:blipFill>
        <p:spPr>
          <a:xfrm>
            <a:off x="2305225" y="194990"/>
            <a:ext cx="561340" cy="898560"/>
          </a:xfrm>
          <a:prstGeom prst="rect">
            <a:avLst/>
          </a:prstGeom>
        </p:spPr>
      </p:pic>
      <p:pic>
        <p:nvPicPr>
          <p:cNvPr id="73" name="1.5_7.0">
            <a:hlinkClick r:id="" action="ppaction://media"/>
          </p:cNvPr>
          <p:cNvPicPr>
            <a:picLocks noChangeAspect="1"/>
          </p:cNvPicPr>
          <p:nvPr>
            <a:videoFile r:link="rId66"/>
            <p:extLst>
              <p:ext uri="{DAA4B4D4-6D71-4841-9C94-3DE7FCFB9230}">
                <p14:media xmlns:p14="http://schemas.microsoft.com/office/powerpoint/2010/main" r:embed="rId67"/>
              </p:ext>
            </p:extLst>
          </p:nvPr>
        </p:nvPicPr>
        <p:blipFill>
          <a:blip r:embed="rId68"/>
          <a:stretch>
            <a:fillRect/>
          </a:stretch>
        </p:blipFill>
        <p:spPr>
          <a:xfrm>
            <a:off x="2878630" y="194990"/>
            <a:ext cx="561340" cy="898560"/>
          </a:xfrm>
          <a:prstGeom prst="rect">
            <a:avLst/>
          </a:prstGeom>
        </p:spPr>
      </p:pic>
      <p:pic>
        <p:nvPicPr>
          <p:cNvPr id="74" name="1.5_7.5">
            <a:hlinkClick r:id="" action="ppaction://media"/>
          </p:cNvPr>
          <p:cNvPicPr>
            <a:picLocks noChangeAspect="1"/>
          </p:cNvPicPr>
          <p:nvPr>
            <a:videoFile r:link="rId69"/>
            <p:extLst>
              <p:ext uri="{DAA4B4D4-6D71-4841-9C94-3DE7FCFB9230}">
                <p14:media xmlns:p14="http://schemas.microsoft.com/office/powerpoint/2010/main" r:embed="rId70"/>
              </p:ext>
            </p:extLst>
          </p:nvPr>
        </p:nvPicPr>
        <p:blipFill>
          <a:blip r:embed="rId71"/>
          <a:stretch>
            <a:fillRect/>
          </a:stretch>
        </p:blipFill>
        <p:spPr>
          <a:xfrm>
            <a:off x="3452035" y="194990"/>
            <a:ext cx="561340" cy="898560"/>
          </a:xfrm>
          <a:prstGeom prst="rect">
            <a:avLst/>
          </a:prstGeom>
        </p:spPr>
      </p:pic>
      <p:pic>
        <p:nvPicPr>
          <p:cNvPr id="75" name="1.75_6.5">
            <a:hlinkClick r:id="" action="ppaction://media"/>
          </p:cNvPr>
          <p:cNvPicPr>
            <a:picLocks noChangeAspect="1"/>
          </p:cNvPicPr>
          <p:nvPr>
            <a:videoFile r:link="rId72"/>
            <p:extLst>
              <p:ext uri="{DAA4B4D4-6D71-4841-9C94-3DE7FCFB9230}">
                <p14:media xmlns:p14="http://schemas.microsoft.com/office/powerpoint/2010/main" r:embed="rId73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4025440" y="194990"/>
            <a:ext cx="561340" cy="898560"/>
          </a:xfrm>
          <a:prstGeom prst="rect">
            <a:avLst/>
          </a:prstGeom>
        </p:spPr>
      </p:pic>
      <p:pic>
        <p:nvPicPr>
          <p:cNvPr id="76" name="1.75_7.0">
            <a:hlinkClick r:id="" action="ppaction://media"/>
          </p:cNvPr>
          <p:cNvPicPr>
            <a:picLocks noChangeAspect="1"/>
          </p:cNvPicPr>
          <p:nvPr>
            <a:videoFile r:link="rId75"/>
            <p:extLst>
              <p:ext uri="{DAA4B4D4-6D71-4841-9C94-3DE7FCFB9230}">
                <p14:media xmlns:p14="http://schemas.microsoft.com/office/powerpoint/2010/main" r:embed="rId76"/>
              </p:ext>
            </p:extLst>
          </p:nvPr>
        </p:nvPicPr>
        <p:blipFill>
          <a:blip r:embed="rId77"/>
          <a:stretch>
            <a:fillRect/>
          </a:stretch>
        </p:blipFill>
        <p:spPr>
          <a:xfrm>
            <a:off x="4598845" y="194990"/>
            <a:ext cx="561340" cy="898560"/>
          </a:xfrm>
          <a:prstGeom prst="rect">
            <a:avLst/>
          </a:prstGeom>
        </p:spPr>
      </p:pic>
      <p:pic>
        <p:nvPicPr>
          <p:cNvPr id="77" name="1.75_7.5">
            <a:hlinkClick r:id="" action="ppaction://media"/>
          </p:cNvPr>
          <p:cNvPicPr>
            <a:picLocks noChangeAspect="1"/>
          </p:cNvPicPr>
          <p:nvPr>
            <a:videoFile r:link="rId78"/>
            <p:extLst>
              <p:ext uri="{DAA4B4D4-6D71-4841-9C94-3DE7FCFB9230}">
                <p14:media xmlns:p14="http://schemas.microsoft.com/office/powerpoint/2010/main" r:embed="rId79"/>
              </p:ext>
            </p:extLst>
          </p:nvPr>
        </p:nvPicPr>
        <p:blipFill>
          <a:blip r:embed="rId80"/>
          <a:stretch>
            <a:fillRect/>
          </a:stretch>
        </p:blipFill>
        <p:spPr>
          <a:xfrm>
            <a:off x="5172250" y="194990"/>
            <a:ext cx="561340" cy="898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0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900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900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9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4" dur="900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900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8" dur="90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90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2" dur="90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4" dur="indefinite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6" dur="indefinite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8" dur="9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0" dur="9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2" dur="9000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4" dur="900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6" dur="9000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8" dur="900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0" dur="9000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2" dur="900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4" dur="9000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45" fill="hold" display="1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video fullScrn="0">
              <p:cMediaNode>
                <p:cTn id="46" fill="hold" display="1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video fullScrn="0">
              <p:cMediaNode>
                <p:cTn id="47" fill="hold" display="1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video fullScrn="0">
              <p:cMediaNode>
                <p:cTn id="48" fill="hold" display="1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video fullScrn="0">
              <p:cMediaNode>
                <p:cTn id="49" fill="hold" display="1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video fullScrn="0">
              <p:cMediaNode>
                <p:cTn id="50" fill="hold" display="1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video fullScrn="0">
              <p:cMediaNode>
                <p:cTn id="51" fill="hold" display="1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video fullScrn="0">
              <p:cMediaNode>
                <p:cTn id="52" fill="hold" display="1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video fullScrn="0">
              <p:cMediaNode>
                <p:cTn id="53" fill="hold" display="1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video>
              <p:cMediaNode>
                <p:cTn id="54" fill="hold" display="1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>
                <p:cTn id="55" fill="hold" display="1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video fullScrn="0">
              <p:cMediaNode>
                <p:cTn id="56" fill="hold" display="1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  <p:video fullScrn="0">
              <p:cMediaNode>
                <p:cTn id="57" fill="hold" display="1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video fullScrn="0">
              <p:cMediaNode>
                <p:cTn id="58" fill="hold" display="1">
                  <p:stCondLst>
                    <p:cond delay="indefinite"/>
                  </p:stCondLst>
                </p:cTn>
                <p:tgtEl>
                  <p:spTgt spid="71"/>
                </p:tgtEl>
              </p:cMediaNode>
            </p:video>
            <p:video fullScrn="0">
              <p:cMediaNode>
                <p:cTn id="59" fill="hold" display="1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  <p:video fullScrn="0">
              <p:cMediaNode>
                <p:cTn id="60" fill="hold" display="1">
                  <p:stCondLst>
                    <p:cond delay="indefinite"/>
                  </p:stCondLst>
                </p:cTn>
                <p:tgtEl>
                  <p:spTgt spid="73"/>
                </p:tgtEl>
              </p:cMediaNode>
            </p:video>
            <p:video fullScrn="0">
              <p:cMediaNode>
                <p:cTn id="61" fill="hold" display="1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  <p:video fullScrn="0">
              <p:cMediaNode>
                <p:cTn id="62" fill="hold" display="1">
                  <p:stCondLst>
                    <p:cond delay="indefinite"/>
                  </p:stCondLst>
                </p:cTn>
                <p:tgtEl>
                  <p:spTgt spid="75"/>
                </p:tgtEl>
              </p:cMediaNode>
            </p:video>
            <p:video fullScrn="0">
              <p:cMediaNode>
                <p:cTn id="63" fill="hold" display="1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video fullScrn="0">
              <p:cMediaNode>
                <p:cTn id="64" fill="hold" display="1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9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4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9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84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89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94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99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04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09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19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4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25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" fill="hold">
                      <p:stCondLst>
                        <p:cond delay="0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9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4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35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9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4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145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" fill="hold">
                      <p:stCondLst>
                        <p:cond delay="0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9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4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9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160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" fill="hold">
                      <p:stCondLst>
                        <p:cond delay="0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4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COMMONDATA" val="eyJoZGlkIjoiOTQ4ZjU1ZjJkMjNmY2YzYTMyN2QwNjc5MzA1NWUxNWU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WPS 演示</Application>
  <PresentationFormat>自定义</PresentationFormat>
  <Paragraphs>61</Paragraphs>
  <Slides>1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宋体</vt:lpstr>
      <vt:lpstr>Wingdings</vt:lpstr>
      <vt:lpstr>Times New Roman</vt:lpstr>
      <vt:lpstr>Times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liuxy</dc:creator>
  <cp:lastModifiedBy>刘晨希</cp:lastModifiedBy>
  <cp:revision>589</cp:revision>
  <dcterms:created xsi:type="dcterms:W3CDTF">2024-03-15T14:40:39Z</dcterms:created>
  <dcterms:modified xsi:type="dcterms:W3CDTF">2024-03-15T14:40:39Z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ED53BBD4775065CF680EF465C1BAB343_43</vt:lpwstr>
  </property>
  <property fmtid="{D5CDD505-2E9C-101B-9397-08002B2CF9AE}" pid="3" name="KSOProductBuildVer">
    <vt:lpwstr>2052-6.5.1.8687</vt:lpwstr>
  </property>
</Properties>
</file>